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" y="7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54B5BF-2A33-4464-938F-D580C351CD96}" type="datetimeFigureOut">
              <a:rPr lang="es-AR" smtClean="0"/>
              <a:t>22/10/2015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38A138-CE8C-4F7D-BEE2-2EAC474E2307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Criterios para el diseño de  estructuras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Algunas ideas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807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Por naturaleza de la actividad estatal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Planeamiento</a:t>
            </a:r>
          </a:p>
          <a:p>
            <a:r>
              <a:rPr lang="es-AR" dirty="0" smtClean="0"/>
              <a:t>Promoción y desarrollo</a:t>
            </a:r>
          </a:p>
          <a:p>
            <a:r>
              <a:rPr lang="es-AR" dirty="0" smtClean="0"/>
              <a:t>Elaboración de marcos regulatorios</a:t>
            </a:r>
          </a:p>
          <a:p>
            <a:r>
              <a:rPr lang="es-AR" dirty="0" smtClean="0"/>
              <a:t>Regulación (permisos)</a:t>
            </a:r>
          </a:p>
          <a:p>
            <a:r>
              <a:rPr lang="es-AR" dirty="0" smtClean="0"/>
              <a:t>Ejecución, implementación, atención</a:t>
            </a:r>
          </a:p>
          <a:p>
            <a:r>
              <a:rPr lang="es-AR" dirty="0" smtClean="0"/>
              <a:t>Fiscalización, control</a:t>
            </a:r>
          </a:p>
          <a:p>
            <a:r>
              <a:rPr lang="es-AR" dirty="0" smtClean="0"/>
              <a:t>Cobro de servicios, tasas, multas, etc.</a:t>
            </a:r>
          </a:p>
          <a:p>
            <a:r>
              <a:rPr lang="es-AR" dirty="0" smtClean="0"/>
              <a:t>Sanciones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135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9628" y="112474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Posible división por áreas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79411"/>
              </p:ext>
            </p:extLst>
          </p:nvPr>
        </p:nvGraphicFramePr>
        <p:xfrm>
          <a:off x="755577" y="2132856"/>
          <a:ext cx="7632846" cy="28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  <a:gridCol w="1272141"/>
                <a:gridCol w="1272141"/>
                <a:gridCol w="127214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/>
                        <a:t>Planeamiento</a:t>
                      </a:r>
                      <a:endParaRPr lang="es-A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/>
                        <a:t>Promoción</a:t>
                      </a:r>
                      <a:r>
                        <a:rPr lang="es-AR" sz="1400" b="0" baseline="0" dirty="0" smtClean="0"/>
                        <a:t> y desarrollo</a:t>
                      </a:r>
                      <a:endParaRPr lang="es-A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/>
                        <a:t>Regulación</a:t>
                      </a:r>
                      <a:endParaRPr lang="es-A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/>
                        <a:t>Ejecución</a:t>
                      </a:r>
                      <a:r>
                        <a:rPr lang="es-AR" sz="1400" b="0" baseline="0" dirty="0" smtClean="0"/>
                        <a:t> / Atención</a:t>
                      </a:r>
                      <a:endParaRPr lang="es-A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/>
                        <a:t>Fiscalización</a:t>
                      </a:r>
                      <a:r>
                        <a:rPr lang="es-AR" sz="1400" b="0" baseline="0" dirty="0" smtClean="0"/>
                        <a:t> y control</a:t>
                      </a:r>
                      <a:endParaRPr lang="es-A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0" dirty="0" smtClean="0"/>
                        <a:t>Cobranzas</a:t>
                      </a:r>
                      <a:endParaRPr lang="es-AR" sz="1400" b="0" dirty="0"/>
                    </a:p>
                  </a:txBody>
                  <a:tcPr/>
                </a:tc>
              </a:tr>
              <a:tr h="2233688">
                <a:tc>
                  <a:txBody>
                    <a:bodyPr/>
                    <a:lstStyle/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dirty="0" smtClean="0"/>
                        <a:t>Planeamiento</a:t>
                      </a:r>
                      <a:r>
                        <a:rPr lang="es-AR" sz="1000" baseline="0" dirty="0" smtClean="0"/>
                        <a:t> estratégico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baseline="0" dirty="0" smtClean="0"/>
                        <a:t>Planeamiento urbano y ambiental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baseline="0" dirty="0" smtClean="0"/>
                        <a:t>Políticas tributarias</a:t>
                      </a:r>
                      <a:endParaRPr lang="es-A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dirty="0" smtClean="0"/>
                        <a:t>Desarrollo</a:t>
                      </a:r>
                      <a:r>
                        <a:rPr lang="es-AR" sz="1000" baseline="0" dirty="0" smtClean="0"/>
                        <a:t> económico y empleo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baseline="0" dirty="0" smtClean="0"/>
                        <a:t>Deporte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baseline="0" dirty="0" smtClean="0"/>
                        <a:t>Cultura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es-AR" sz="1000" baseline="0" dirty="0" smtClean="0"/>
                        <a:t>Turismo</a:t>
                      </a:r>
                      <a:endParaRPr lang="es-A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Permisos </a:t>
                      </a:r>
                      <a:endParaRPr lang="es-A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Emergencias y atención</a:t>
                      </a: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sectores vulnerables</a:t>
                      </a: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Servicios (recolección, mantenimiento, etc. )</a:t>
                      </a: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A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A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Tránsito</a:t>
                      </a: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Transporte</a:t>
                      </a: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de gestión</a:t>
                      </a: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Actividades industriales y comerciales</a:t>
                      </a: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Obras públicas y privadas</a:t>
                      </a:r>
                    </a:p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Medio ambiente </a:t>
                      </a:r>
                      <a:endParaRPr lang="es-A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-936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A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Recaudaciones</a:t>
                      </a:r>
                      <a:r>
                        <a:rPr lang="es-A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A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Por temáticas afines (IWA)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Desarrollo ambiental </a:t>
            </a:r>
          </a:p>
          <a:p>
            <a:r>
              <a:rPr lang="es-AR" dirty="0" smtClean="0"/>
              <a:t>Desarrollo económico</a:t>
            </a:r>
          </a:p>
          <a:p>
            <a:r>
              <a:rPr lang="es-AR" dirty="0" smtClean="0"/>
              <a:t>Desarrollo social</a:t>
            </a:r>
          </a:p>
          <a:p>
            <a:r>
              <a:rPr lang="es-AR" dirty="0" smtClean="0"/>
              <a:t>Desarrollo institucional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820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05" y="692696"/>
            <a:ext cx="8042739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8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Posible división por áreas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027876"/>
              </p:ext>
            </p:extLst>
          </p:nvPr>
        </p:nvGraphicFramePr>
        <p:xfrm>
          <a:off x="1115617" y="2348880"/>
          <a:ext cx="6912768" cy="356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7449"/>
                <a:gridCol w="141018"/>
                <a:gridCol w="3464301"/>
              </a:tblGrid>
              <a:tr h="1520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INSTITUCIONAL</a:t>
                      </a:r>
                    </a:p>
                  </a:txBody>
                  <a:tcPr marL="53627" marR="53627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solidFill>
                            <a:schemeClr val="tx1"/>
                          </a:solidFill>
                          <a:effectLst/>
                        </a:rPr>
                        <a:t>DESARROLLO ECONOMICO</a:t>
                      </a:r>
                      <a:endParaRPr lang="es-AR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lnB w="38100" cmpd="sng">
                      <a:noFill/>
                    </a:lnB>
                    <a:solidFill>
                      <a:schemeClr val="bg2"/>
                    </a:solidFill>
                  </a:tcPr>
                </a:tc>
              </a:tr>
              <a:tr h="142694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Relaciones interinstitucionales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Calidad (Carta Compromiso)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RRHH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Participación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Asesoría legal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Protección civil y emergencia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Transparencia y control de gestión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Administración financiera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Seguridad</a:t>
                      </a:r>
                      <a:endParaRPr lang="es-AR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Innovación productiva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Empleo y formación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Abastecimiento de productos básicos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Turismo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Infraestructura de comunicaciones </a:t>
                      </a:r>
                      <a:r>
                        <a:rPr lang="es-AR" sz="900" dirty="0" smtClean="0">
                          <a:effectLst/>
                        </a:rPr>
                        <a:t>y servicios</a:t>
                      </a:r>
                      <a:endParaRPr lang="es-AR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Sector agropecuario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Industria, comercio y servicios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0" dirty="0">
                          <a:solidFill>
                            <a:schemeClr val="tx1"/>
                          </a:solidFill>
                          <a:effectLst/>
                        </a:rPr>
                        <a:t>DESARROLLO AMBIENTAL</a:t>
                      </a:r>
                      <a:endParaRPr lang="es-AR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DESARROLLO SOCIAL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lnT w="12700" cmpd="sng">
                      <a:noFill/>
                    </a:lnT>
                    <a:solidFill>
                      <a:schemeClr val="bg2"/>
                    </a:solidFill>
                  </a:tcPr>
                </a:tc>
              </a:tr>
              <a:tr h="16582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Calidad del aire y agua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Recolección y disposición de residuos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Imagen del entorno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Recursos Naturales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Ordenamiento del territorio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Cuidado del suelo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b="0" dirty="0">
                          <a:solidFill>
                            <a:schemeClr val="tx1"/>
                          </a:solidFill>
                          <a:effectLst/>
                        </a:rPr>
                        <a:t>Educación ambiental</a:t>
                      </a:r>
                      <a:endParaRPr lang="es-AR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Servicios públicos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Deporte y recreación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Integración cultural y social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Igualdad de género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Atención de sectores vulnerables y en riesgo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Salud pública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Tierra y vivienda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Cultura y patrimonio </a:t>
                      </a:r>
                      <a:r>
                        <a:rPr lang="es-AR" sz="900" dirty="0" smtClean="0">
                          <a:effectLst/>
                        </a:rPr>
                        <a:t>histórico</a:t>
                      </a:r>
                      <a:endParaRPr lang="es-AR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Promoción de derechos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900" dirty="0">
                          <a:effectLst/>
                        </a:rPr>
                        <a:t>Responsabilidad cívica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27" marR="53627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6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Por territorio (desconcentración)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Delegación </a:t>
            </a:r>
            <a:r>
              <a:rPr lang="es-AR" dirty="0" smtClean="0"/>
              <a:t>Cóndor / </a:t>
            </a:r>
            <a:r>
              <a:rPr lang="es-AR" dirty="0" err="1" smtClean="0"/>
              <a:t>Caat</a:t>
            </a:r>
            <a:r>
              <a:rPr lang="es-AR" dirty="0" smtClean="0"/>
              <a:t> 1</a:t>
            </a:r>
            <a:endParaRPr lang="es-AR" dirty="0"/>
          </a:p>
          <a:p>
            <a:r>
              <a:rPr lang="es-AR" dirty="0" smtClean="0"/>
              <a:t>Delegación Urbana / </a:t>
            </a:r>
            <a:r>
              <a:rPr lang="es-AR" dirty="0" err="1" smtClean="0"/>
              <a:t>Caats</a:t>
            </a:r>
            <a:r>
              <a:rPr lang="es-AR" dirty="0" smtClean="0"/>
              <a:t> 2,3,4,5</a:t>
            </a:r>
          </a:p>
          <a:p>
            <a:r>
              <a:rPr lang="es-AR" dirty="0" smtClean="0"/>
              <a:t>Delegación Pampa de </a:t>
            </a:r>
            <a:r>
              <a:rPr lang="es-AR" dirty="0" err="1" smtClean="0"/>
              <a:t>Huenuleo</a:t>
            </a:r>
            <a:r>
              <a:rPr lang="es-AR" dirty="0" smtClean="0"/>
              <a:t> / </a:t>
            </a:r>
            <a:r>
              <a:rPr lang="es-AR" dirty="0" err="1" smtClean="0"/>
              <a:t>Caats</a:t>
            </a:r>
            <a:r>
              <a:rPr lang="es-AR" dirty="0" smtClean="0"/>
              <a:t> 6,7,8 y 9</a:t>
            </a:r>
          </a:p>
          <a:p>
            <a:r>
              <a:rPr lang="es-AR" dirty="0" smtClean="0"/>
              <a:t>Delegación Lago Moreno / </a:t>
            </a:r>
            <a:r>
              <a:rPr lang="es-AR" dirty="0" err="1" smtClean="0"/>
              <a:t>Caat</a:t>
            </a:r>
            <a:r>
              <a:rPr lang="es-AR" dirty="0" smtClean="0"/>
              <a:t> 10</a:t>
            </a:r>
          </a:p>
          <a:p>
            <a:r>
              <a:rPr lang="es-AR" dirty="0" smtClean="0"/>
              <a:t>Delegación Cerro Otto</a:t>
            </a:r>
          </a:p>
          <a:p>
            <a:r>
              <a:rPr lang="es-AR" dirty="0" smtClean="0"/>
              <a:t>Delegación Catedral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9298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344816" cy="1143000"/>
          </a:xfrm>
        </p:spPr>
        <p:txBody>
          <a:bodyPr>
            <a:normAutofit/>
          </a:bodyPr>
          <a:lstStyle/>
          <a:p>
            <a:r>
              <a:rPr lang="es-AR" dirty="0" smtClean="0"/>
              <a:t>Por destinatarios </a:t>
            </a:r>
            <a:r>
              <a:rPr lang="es-AR" sz="2700" dirty="0" smtClean="0"/>
              <a:t>(¿áreas o programas?)</a:t>
            </a:r>
            <a:endParaRPr lang="es-AR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b="1" dirty="0" smtClean="0"/>
              <a:t>Por sexo / edad: </a:t>
            </a:r>
          </a:p>
          <a:p>
            <a:pPr lvl="1"/>
            <a:r>
              <a:rPr lang="es-AR" sz="2000" dirty="0" smtClean="0"/>
              <a:t>Niñas, niños y adolescentes</a:t>
            </a:r>
          </a:p>
          <a:p>
            <a:pPr lvl="1"/>
            <a:r>
              <a:rPr lang="es-AR" sz="2000" dirty="0" smtClean="0"/>
              <a:t>Jóvenes</a:t>
            </a:r>
          </a:p>
          <a:p>
            <a:pPr lvl="1"/>
            <a:r>
              <a:rPr lang="es-AR" sz="2000" dirty="0" smtClean="0"/>
              <a:t>Adultos mayores</a:t>
            </a:r>
          </a:p>
          <a:p>
            <a:pPr lvl="1"/>
            <a:r>
              <a:rPr lang="es-AR" sz="2000" dirty="0"/>
              <a:t>Mujeres</a:t>
            </a:r>
          </a:p>
          <a:p>
            <a:r>
              <a:rPr lang="es-AR" b="1" dirty="0" smtClean="0"/>
              <a:t>Por pertenencia a colectivos culturales </a:t>
            </a:r>
          </a:p>
          <a:p>
            <a:pPr lvl="1"/>
            <a:r>
              <a:rPr lang="es-AR" sz="2000" dirty="0" smtClean="0"/>
              <a:t>Pueblos originarios</a:t>
            </a:r>
          </a:p>
          <a:p>
            <a:pPr marL="342900" lvl="1"/>
            <a:r>
              <a:rPr lang="es-AR" sz="2400" b="1" dirty="0"/>
              <a:t>Por nivel </a:t>
            </a:r>
            <a:r>
              <a:rPr lang="es-AR" sz="2400" b="1" dirty="0" smtClean="0"/>
              <a:t>socio-económico</a:t>
            </a:r>
          </a:p>
          <a:p>
            <a:pPr marL="617220" lvl="2"/>
            <a:r>
              <a:rPr lang="es-AR" dirty="0" smtClean="0"/>
              <a:t>Ingresos bajo la línea de pobreza e indigencia</a:t>
            </a:r>
          </a:p>
          <a:p>
            <a:pPr marL="617220" lvl="2"/>
            <a:r>
              <a:rPr lang="es-AR" sz="2100" dirty="0"/>
              <a:t>Condiciones de vida</a:t>
            </a:r>
          </a:p>
          <a:p>
            <a:pPr marL="342900" lvl="1"/>
            <a:endParaRPr lang="es-AR" sz="2000" dirty="0"/>
          </a:p>
          <a:p>
            <a:pPr lvl="1"/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95348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312</Words>
  <Application>Microsoft Office PowerPoint</Application>
  <PresentationFormat>Presentación en pantalla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Criterios para el diseño de  estructuras</vt:lpstr>
      <vt:lpstr>Por naturaleza de la actividad estatal</vt:lpstr>
      <vt:lpstr>Posible división por áreas</vt:lpstr>
      <vt:lpstr>Por temáticas afines (IWA)</vt:lpstr>
      <vt:lpstr>Presentación de PowerPoint</vt:lpstr>
      <vt:lpstr>Posible división por áreas</vt:lpstr>
      <vt:lpstr>Por territorio (desconcentración) </vt:lpstr>
      <vt:lpstr>Por destinatarios (¿áreas o programas?)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Criterios para armar estructura</dc:title>
  <dc:creator>gaby</dc:creator>
  <cp:lastModifiedBy>gaby</cp:lastModifiedBy>
  <cp:revision>19</cp:revision>
  <dcterms:created xsi:type="dcterms:W3CDTF">2015-10-22T18:46:28Z</dcterms:created>
  <dcterms:modified xsi:type="dcterms:W3CDTF">2015-10-22T19:56:18Z</dcterms:modified>
</cp:coreProperties>
</file>